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7" r:id="rId3"/>
  </p:sldIdLst>
  <p:sldSz cx="7886700" cy="10172700"/>
  <p:notesSz cx="7886700" cy="10172700"/>
  <p:embeddedFontLst>
    <p:embeddedFont>
      <p:font typeface="Arial Narrow" panose="020B0606020202030204" pitchFamily="34" charset="0"/>
      <p:regular r:id="rId4"/>
      <p:bold r:id="rId5"/>
      <p:italic r:id="rId6"/>
      <p:boldItalic r:id="rId7"/>
    </p:embeddedFont>
    <p:embeddedFont>
      <p:font typeface="Gotham HTF" charset="0"/>
      <p:regular r:id="rId8"/>
      <p:bold r:id="rId9"/>
      <p:italic r:id="rId10"/>
      <p:boldItalic r:id="rId11"/>
    </p:embeddedFont>
    <p:embeddedFont>
      <p:font typeface="Gotham HTF Book Condensed" charset="0"/>
      <p:regular r:id="rId12"/>
    </p:embeddedFont>
    <p:embeddedFont>
      <p:font typeface="Gotham HTF Condensed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261"/>
    <a:srgbClr val="557DAD"/>
    <a:srgbClr val="EF6D22"/>
    <a:srgbClr val="F7941D"/>
    <a:srgbClr val="F2F2F1"/>
    <a:srgbClr val="7F266C"/>
    <a:srgbClr val="4E1A4A"/>
    <a:srgbClr val="E2A125"/>
    <a:srgbClr val="E8D23D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221685-77C4-4E80-B9D5-F8180C469958}" v="28" dt="2025-04-16T13:10:54.05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25331" autoAdjust="0"/>
    <p:restoredTop sz="94660"/>
  </p:normalViewPr>
  <p:slideViewPr>
    <p:cSldViewPr>
      <p:cViewPr>
        <p:scale>
          <a:sx n="97" d="100"/>
          <a:sy n="97" d="100"/>
        </p:scale>
        <p:origin x="408" y="-27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19" Type="http://schemas.microsoft.com/office/2016/11/relationships/changesInfo" Target="changesInfos/changesInfo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ana, Besa" userId="0a5f34ee-db1f-4ff5-accf-7ea481c5aeb5" providerId="ADAL" clId="{A69515F5-94ED-4914-B852-992B7224CA08}"/>
    <pc:docChg chg="custSel modSld">
      <pc:chgData name="Orana, Besa" userId="0a5f34ee-db1f-4ff5-accf-7ea481c5aeb5" providerId="ADAL" clId="{A69515F5-94ED-4914-B852-992B7224CA08}" dt="2021-11-23T21:06:45.750" v="1"/>
      <pc:docMkLst>
        <pc:docMk/>
      </pc:docMkLst>
      <pc:sldChg chg="addSp delSp modSp mod">
        <pc:chgData name="Orana, Besa" userId="0a5f34ee-db1f-4ff5-accf-7ea481c5aeb5" providerId="ADAL" clId="{A69515F5-94ED-4914-B852-992B7224CA08}" dt="2021-11-23T21:06:45.750" v="1"/>
        <pc:sldMkLst>
          <pc:docMk/>
          <pc:sldMk cId="2471789918" sldId="260"/>
        </pc:sldMkLst>
      </pc:sldChg>
    </pc:docChg>
  </pc:docChgLst>
  <pc:docChgLst>
    <pc:chgData name="Morrell, Michele" userId="80f51b53-c649-4b8b-98a2-b4161a51bef8" providerId="ADAL" clId="{ED221685-77C4-4E80-B9D5-F8180C469958}"/>
    <pc:docChg chg="undo custSel modSld modMainMaster">
      <pc:chgData name="Morrell, Michele" userId="80f51b53-c649-4b8b-98a2-b4161a51bef8" providerId="ADAL" clId="{ED221685-77C4-4E80-B9D5-F8180C469958}" dt="2025-04-28T12:41:30.936" v="1039" actId="20577"/>
      <pc:docMkLst>
        <pc:docMk/>
      </pc:docMkLst>
      <pc:sldChg chg="addSp delSp modSp mod">
        <pc:chgData name="Morrell, Michele" userId="80f51b53-c649-4b8b-98a2-b4161a51bef8" providerId="ADAL" clId="{ED221685-77C4-4E80-B9D5-F8180C469958}" dt="2025-04-04T16:02:54.344" v="148" actId="1076"/>
        <pc:sldMkLst>
          <pc:docMk/>
          <pc:sldMk cId="2471789918" sldId="260"/>
        </pc:sldMkLst>
        <pc:spChg chg="add del mod">
          <ac:chgData name="Morrell, Michele" userId="80f51b53-c649-4b8b-98a2-b4161a51bef8" providerId="ADAL" clId="{ED221685-77C4-4E80-B9D5-F8180C469958}" dt="2025-04-04T15:55:01.012" v="106" actId="1076"/>
          <ac:spMkLst>
            <pc:docMk/>
            <pc:sldMk cId="2471789918" sldId="260"/>
            <ac:spMk id="3" creationId="{24305DE7-B436-4A04-9424-6383DA97C670}"/>
          </ac:spMkLst>
        </pc:spChg>
        <pc:spChg chg="add mod">
          <ac:chgData name="Morrell, Michele" userId="80f51b53-c649-4b8b-98a2-b4161a51bef8" providerId="ADAL" clId="{ED221685-77C4-4E80-B9D5-F8180C469958}" dt="2025-04-04T16:02:54.344" v="148" actId="1076"/>
          <ac:spMkLst>
            <pc:docMk/>
            <pc:sldMk cId="2471789918" sldId="260"/>
            <ac:spMk id="13" creationId="{59626164-F2AE-1973-17AB-A3E0241F72D0}"/>
          </ac:spMkLst>
        </pc:spChg>
        <pc:spChg chg="add mod">
          <ac:chgData name="Morrell, Michele" userId="80f51b53-c649-4b8b-98a2-b4161a51bef8" providerId="ADAL" clId="{ED221685-77C4-4E80-B9D5-F8180C469958}" dt="2025-04-04T15:56:14.775" v="145" actId="255"/>
          <ac:spMkLst>
            <pc:docMk/>
            <pc:sldMk cId="2471789918" sldId="260"/>
            <ac:spMk id="19" creationId="{CA116526-E965-D345-C359-3D62F9B1D1FA}"/>
          </ac:spMkLst>
        </pc:spChg>
        <pc:picChg chg="add mod">
          <ac:chgData name="Morrell, Michele" userId="80f51b53-c649-4b8b-98a2-b4161a51bef8" providerId="ADAL" clId="{ED221685-77C4-4E80-B9D5-F8180C469958}" dt="2025-04-04T15:56:49.159" v="146" actId="14100"/>
          <ac:picMkLst>
            <pc:docMk/>
            <pc:sldMk cId="2471789918" sldId="260"/>
            <ac:picMk id="9" creationId="{838EB087-2C49-3D68-7626-BA5664D97123}"/>
          </ac:picMkLst>
        </pc:picChg>
        <pc:picChg chg="mod">
          <ac:chgData name="Morrell, Michele" userId="80f51b53-c649-4b8b-98a2-b4161a51bef8" providerId="ADAL" clId="{ED221685-77C4-4E80-B9D5-F8180C469958}" dt="2025-04-04T15:52:19" v="4" actId="14100"/>
          <ac:picMkLst>
            <pc:docMk/>
            <pc:sldMk cId="2471789918" sldId="260"/>
            <ac:picMk id="23" creationId="{89488844-B6D2-177B-DDAF-4ADF774B40D8}"/>
          </ac:picMkLst>
        </pc:picChg>
      </pc:sldChg>
      <pc:sldMasterChg chg="modSldLayout">
        <pc:chgData name="Morrell, Michele" userId="80f51b53-c649-4b8b-98a2-b4161a51bef8" providerId="ADAL" clId="{ED221685-77C4-4E80-B9D5-F8180C469958}" dt="2025-04-28T12:41:30.936" v="1039" actId="20577"/>
        <pc:sldMasterMkLst>
          <pc:docMk/>
          <pc:sldMasterMk cId="0" sldId="2147483648"/>
        </pc:sldMasterMkLst>
        <pc:sldLayoutChg chg="addSp delSp modSp mod">
          <pc:chgData name="Morrell, Michele" userId="80f51b53-c649-4b8b-98a2-b4161a51bef8" providerId="ADAL" clId="{ED221685-77C4-4E80-B9D5-F8180C469958}" dt="2025-04-28T12:41:30.936" v="1039" actId="20577"/>
          <pc:sldLayoutMkLst>
            <pc:docMk/>
            <pc:sldMasterMk cId="0" sldId="2147483648"/>
            <pc:sldLayoutMk cId="0" sldId="2147483662"/>
          </pc:sldLayoutMkLst>
          <pc:spChg chg="add mod">
            <ac:chgData name="Morrell, Michele" userId="80f51b53-c649-4b8b-98a2-b4161a51bef8" providerId="ADAL" clId="{ED221685-77C4-4E80-B9D5-F8180C469958}" dt="2025-04-28T12:40:18.739" v="866" actId="20577"/>
            <ac:spMkLst>
              <pc:docMk/>
              <pc:sldMasterMk cId="0" sldId="2147483648"/>
              <pc:sldLayoutMk cId="0" sldId="2147483662"/>
              <ac:spMk id="2" creationId="{D471F013-FC77-22F4-8EF1-43CE1044AB0B}"/>
            </ac:spMkLst>
          </pc:spChg>
          <pc:spChg chg="add mod">
            <ac:chgData name="Morrell, Michele" userId="80f51b53-c649-4b8b-98a2-b4161a51bef8" providerId="ADAL" clId="{ED221685-77C4-4E80-B9D5-F8180C469958}" dt="2025-04-15T14:40:19.883" v="174" actId="1076"/>
            <ac:spMkLst>
              <pc:docMk/>
              <pc:sldMasterMk cId="0" sldId="2147483648"/>
              <pc:sldLayoutMk cId="0" sldId="2147483662"/>
              <ac:spMk id="3" creationId="{F3C0D2B9-B25F-1227-4D05-0948049336B7}"/>
            </ac:spMkLst>
          </pc:spChg>
          <pc:spChg chg="add mod">
            <ac:chgData name="Morrell, Michele" userId="80f51b53-c649-4b8b-98a2-b4161a51bef8" providerId="ADAL" clId="{ED221685-77C4-4E80-B9D5-F8180C469958}" dt="2025-04-28T12:40:31.848" v="882" actId="20577"/>
            <ac:spMkLst>
              <pc:docMk/>
              <pc:sldMasterMk cId="0" sldId="2147483648"/>
              <pc:sldLayoutMk cId="0" sldId="2147483662"/>
              <ac:spMk id="4" creationId="{C886DCEE-1BE8-E661-9A74-2297D1935F02}"/>
            </ac:spMkLst>
          </pc:spChg>
          <pc:spChg chg="add mod">
            <ac:chgData name="Morrell, Michele" userId="80f51b53-c649-4b8b-98a2-b4161a51bef8" providerId="ADAL" clId="{ED221685-77C4-4E80-B9D5-F8180C469958}" dt="2025-04-23T15:46:40.310" v="633" actId="1076"/>
            <ac:spMkLst>
              <pc:docMk/>
              <pc:sldMasterMk cId="0" sldId="2147483648"/>
              <pc:sldLayoutMk cId="0" sldId="2147483662"/>
              <ac:spMk id="5" creationId="{01A44A06-EE46-4A5D-E297-7D70E3F3F7EE}"/>
            </ac:spMkLst>
          </pc:spChg>
          <pc:spChg chg="add mod">
            <ac:chgData name="Morrell, Michele" userId="80f51b53-c649-4b8b-98a2-b4161a51bef8" providerId="ADAL" clId="{ED221685-77C4-4E80-B9D5-F8180C469958}" dt="2025-04-16T13:55:13.801" v="415" actId="20577"/>
            <ac:spMkLst>
              <pc:docMk/>
              <pc:sldMasterMk cId="0" sldId="2147483648"/>
              <pc:sldLayoutMk cId="0" sldId="2147483662"/>
              <ac:spMk id="6" creationId="{B752958F-3774-ADB9-7353-26B0A65BF784}"/>
            </ac:spMkLst>
          </pc:spChg>
          <pc:spChg chg="add mod">
            <ac:chgData name="Morrell, Michele" userId="80f51b53-c649-4b8b-98a2-b4161a51bef8" providerId="ADAL" clId="{ED221685-77C4-4E80-B9D5-F8180C469958}" dt="2025-04-23T15:46:49.852" v="636" actId="1076"/>
            <ac:spMkLst>
              <pc:docMk/>
              <pc:sldMasterMk cId="0" sldId="2147483648"/>
              <pc:sldLayoutMk cId="0" sldId="2147483662"/>
              <ac:spMk id="8" creationId="{1FF72621-EC94-E524-1F93-8DF292BBA01C}"/>
            </ac:spMkLst>
          </pc:spChg>
          <pc:spChg chg="add mod">
            <ac:chgData name="Morrell, Michele" userId="80f51b53-c649-4b8b-98a2-b4161a51bef8" providerId="ADAL" clId="{ED221685-77C4-4E80-B9D5-F8180C469958}" dt="2025-04-15T14:42:30.805" v="190" actId="1076"/>
            <ac:spMkLst>
              <pc:docMk/>
              <pc:sldMasterMk cId="0" sldId="2147483648"/>
              <pc:sldLayoutMk cId="0" sldId="2147483662"/>
              <ac:spMk id="9" creationId="{4FBDC891-D441-7E77-C837-D3412AFD3A6A}"/>
            </ac:spMkLst>
          </pc:spChg>
          <pc:spChg chg="add mod">
            <ac:chgData name="Morrell, Michele" userId="80f51b53-c649-4b8b-98a2-b4161a51bef8" providerId="ADAL" clId="{ED221685-77C4-4E80-B9D5-F8180C469958}" dt="2025-04-28T12:40:45.221" v="917" actId="20577"/>
            <ac:spMkLst>
              <pc:docMk/>
              <pc:sldMasterMk cId="0" sldId="2147483648"/>
              <pc:sldLayoutMk cId="0" sldId="2147483662"/>
              <ac:spMk id="10" creationId="{6997D46B-8CF3-CD5E-DB96-3973DE959EA4}"/>
            </ac:spMkLst>
          </pc:spChg>
          <pc:spChg chg="add mod">
            <ac:chgData name="Morrell, Michele" userId="80f51b53-c649-4b8b-98a2-b4161a51bef8" providerId="ADAL" clId="{ED221685-77C4-4E80-B9D5-F8180C469958}" dt="2025-04-23T15:46:04.943" v="622" actId="1076"/>
            <ac:spMkLst>
              <pc:docMk/>
              <pc:sldMasterMk cId="0" sldId="2147483648"/>
              <pc:sldLayoutMk cId="0" sldId="2147483662"/>
              <ac:spMk id="11" creationId="{8BA78FFB-9563-8ACC-C3C7-E97ADE4C49EB}"/>
            </ac:spMkLst>
          </pc:spChg>
          <pc:spChg chg="add mod">
            <ac:chgData name="Morrell, Michele" userId="80f51b53-c649-4b8b-98a2-b4161a51bef8" providerId="ADAL" clId="{ED221685-77C4-4E80-B9D5-F8180C469958}" dt="2025-04-16T13:54:22.791" v="395" actId="20577"/>
            <ac:spMkLst>
              <pc:docMk/>
              <pc:sldMasterMk cId="0" sldId="2147483648"/>
              <pc:sldLayoutMk cId="0" sldId="2147483662"/>
              <ac:spMk id="12" creationId="{98CAEE91-BD5E-C681-161F-1FCD9F2C70B0}"/>
            </ac:spMkLst>
          </pc:spChg>
          <pc:spChg chg="add mod">
            <ac:chgData name="Morrell, Michele" userId="80f51b53-c649-4b8b-98a2-b4161a51bef8" providerId="ADAL" clId="{ED221685-77C4-4E80-B9D5-F8180C469958}" dt="2025-04-28T12:41:01.435" v="956" actId="20577"/>
            <ac:spMkLst>
              <pc:docMk/>
              <pc:sldMasterMk cId="0" sldId="2147483648"/>
              <pc:sldLayoutMk cId="0" sldId="2147483662"/>
              <ac:spMk id="17" creationId="{6623D7B7-42D7-5A3E-9ABE-8E68BC019CF3}"/>
            </ac:spMkLst>
          </pc:spChg>
          <pc:spChg chg="add mod">
            <ac:chgData name="Morrell, Michele" userId="80f51b53-c649-4b8b-98a2-b4161a51bef8" providerId="ADAL" clId="{ED221685-77C4-4E80-B9D5-F8180C469958}" dt="2025-04-23T15:46:27.553" v="629" actId="1076"/>
            <ac:spMkLst>
              <pc:docMk/>
              <pc:sldMasterMk cId="0" sldId="2147483648"/>
              <pc:sldLayoutMk cId="0" sldId="2147483662"/>
              <ac:spMk id="18" creationId="{7E1DEF7A-835D-BA2D-9C51-0EEC0B7BCBBD}"/>
            </ac:spMkLst>
          </pc:spChg>
          <pc:spChg chg="add mod">
            <ac:chgData name="Morrell, Michele" userId="80f51b53-c649-4b8b-98a2-b4161a51bef8" providerId="ADAL" clId="{ED221685-77C4-4E80-B9D5-F8180C469958}" dt="2025-04-23T15:46:57.175" v="638" actId="1076"/>
            <ac:spMkLst>
              <pc:docMk/>
              <pc:sldMasterMk cId="0" sldId="2147483648"/>
              <pc:sldLayoutMk cId="0" sldId="2147483662"/>
              <ac:spMk id="19" creationId="{3E871B1E-AC4A-D43C-EB7D-10097E520F44}"/>
            </ac:spMkLst>
          </pc:spChg>
          <pc:spChg chg="add mod">
            <ac:chgData name="Morrell, Michele" userId="80f51b53-c649-4b8b-98a2-b4161a51bef8" providerId="ADAL" clId="{ED221685-77C4-4E80-B9D5-F8180C469958}" dt="2025-04-28T12:41:14.502" v="995" actId="20577"/>
            <ac:spMkLst>
              <pc:docMk/>
              <pc:sldMasterMk cId="0" sldId="2147483648"/>
              <pc:sldLayoutMk cId="0" sldId="2147483662"/>
              <ac:spMk id="20" creationId="{D92D9F15-1BC4-A59A-BE58-DB73C2C60FA7}"/>
            </ac:spMkLst>
          </pc:spChg>
          <pc:spChg chg="add mod">
            <ac:chgData name="Morrell, Michele" userId="80f51b53-c649-4b8b-98a2-b4161a51bef8" providerId="ADAL" clId="{ED221685-77C4-4E80-B9D5-F8180C469958}" dt="2025-04-28T12:41:30.936" v="1039" actId="20577"/>
            <ac:spMkLst>
              <pc:docMk/>
              <pc:sldMasterMk cId="0" sldId="2147483648"/>
              <pc:sldLayoutMk cId="0" sldId="2147483662"/>
              <ac:spMk id="21" creationId="{F1FEDC7A-7A60-E32C-1C98-68922F109D25}"/>
            </ac:spMkLst>
          </pc:spChg>
          <pc:spChg chg="add mod">
            <ac:chgData name="Morrell, Michele" userId="80f51b53-c649-4b8b-98a2-b4161a51bef8" providerId="ADAL" clId="{ED221685-77C4-4E80-B9D5-F8180C469958}" dt="2025-04-23T16:48:04.482" v="786" actId="20577"/>
            <ac:spMkLst>
              <pc:docMk/>
              <pc:sldMasterMk cId="0" sldId="2147483648"/>
              <pc:sldLayoutMk cId="0" sldId="2147483662"/>
              <ac:spMk id="22" creationId="{D991E536-2B18-9474-A8EE-7EE048588B87}"/>
            </ac:spMkLst>
          </pc:spChg>
          <pc:spChg chg="add mod">
            <ac:chgData name="Morrell, Michele" userId="80f51b53-c649-4b8b-98a2-b4161a51bef8" providerId="ADAL" clId="{ED221685-77C4-4E80-B9D5-F8180C469958}" dt="2025-04-23T16:48:35.412" v="859" actId="20577"/>
            <ac:spMkLst>
              <pc:docMk/>
              <pc:sldMasterMk cId="0" sldId="2147483648"/>
              <pc:sldLayoutMk cId="0" sldId="2147483662"/>
              <ac:spMk id="23" creationId="{0163219D-C2FA-D8E7-50C1-1032E41D3FDA}"/>
            </ac:spMkLst>
          </pc:spChg>
        </pc:sldLayoutChg>
      </pc:sldMasterChg>
    </pc:docChg>
  </pc:docChgLst>
  <pc:docChgLst>
    <pc:chgData name="Conkey, Tracy" userId="e5bf0c5e-5185-4f7b-87e9-38c07da12dc2" providerId="ADAL" clId="{5CC97A3D-C0F0-4E1D-8614-2C3A12AAD127}"/>
    <pc:docChg chg="delSld">
      <pc:chgData name="Conkey, Tracy" userId="e5bf0c5e-5185-4f7b-87e9-38c07da12dc2" providerId="ADAL" clId="{5CC97A3D-C0F0-4E1D-8614-2C3A12AAD127}" dt="2024-08-13T16:02:32.520" v="0" actId="2696"/>
      <pc:docMkLst>
        <pc:docMk/>
      </pc:docMkLst>
      <pc:sldChg chg="del">
        <pc:chgData name="Conkey, Tracy" userId="e5bf0c5e-5185-4f7b-87e9-38c07da12dc2" providerId="ADAL" clId="{5CC97A3D-C0F0-4E1D-8614-2C3A12AAD127}" dt="2024-08-13T16:02:32.520" v="0" actId="2696"/>
        <pc:sldMkLst>
          <pc:docMk/>
          <pc:sldMk cId="97019525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6FF6445-38EE-41D2-8DBC-BCD7D853B5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1"/>
            <a:ext cx="7886700" cy="10172258"/>
          </a:xfrm>
          <a:prstGeom prst="rect">
            <a:avLst/>
          </a:prstGeom>
        </p:spPr>
      </p:pic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0A59704D-A05B-41AF-93BE-3143ADBEB35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84851730"/>
              </p:ext>
            </p:extLst>
          </p:nvPr>
        </p:nvGraphicFramePr>
        <p:xfrm>
          <a:off x="233972" y="3392021"/>
          <a:ext cx="7409815" cy="64643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43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0966">
                <a:tc gridSpan="5"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835"/>
                        </a:spcBef>
                        <a:tabLst>
                          <a:tab pos="1962785" algn="l"/>
                          <a:tab pos="3344545" algn="l"/>
                          <a:tab pos="4875530" algn="l"/>
                          <a:tab pos="6430010" algn="l"/>
                        </a:tabLst>
                      </a:pPr>
                      <a:r>
                        <a:rPr sz="1400" b="0" spc="40" dirty="0">
                          <a:solidFill>
                            <a:schemeClr val="bg1"/>
                          </a:solidFill>
                          <a:latin typeface="Gotham HTF Book Condensed"/>
                          <a:cs typeface="Gotham HTF Book Condensed"/>
                        </a:rPr>
                        <a:t>MONDAY	TUESDAY	</a:t>
                      </a:r>
                      <a:r>
                        <a:rPr sz="1400" b="0" spc="45" dirty="0">
                          <a:solidFill>
                            <a:schemeClr val="bg1"/>
                          </a:solidFill>
                          <a:latin typeface="Gotham HTF Book Condensed"/>
                          <a:cs typeface="Gotham HTF Book Condensed"/>
                        </a:rPr>
                        <a:t>WEDNESDAY	THURSDAY	</a:t>
                      </a:r>
                      <a:r>
                        <a:rPr sz="1400" b="0" spc="35" dirty="0">
                          <a:solidFill>
                            <a:schemeClr val="bg1"/>
                          </a:solidFill>
                          <a:latin typeface="Gotham HTF Book Condensed"/>
                          <a:cs typeface="Gotham HTF Book Condensed"/>
                        </a:rPr>
                        <a:t>FRIDAY</a:t>
                      </a:r>
                      <a:endParaRPr sz="1400" dirty="0">
                        <a:solidFill>
                          <a:schemeClr val="bg1"/>
                        </a:solidFill>
                        <a:latin typeface="Gotham HTF Book Condensed"/>
                        <a:cs typeface="Gotham HTF Book Condensed"/>
                      </a:endParaRPr>
                    </a:p>
                  </a:txBody>
                  <a:tcPr marL="0" marR="0" marT="106045" marB="0">
                    <a:solidFill>
                      <a:srgbClr val="2242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118">
                <a:tc>
                  <a:txBody>
                    <a:bodyPr/>
                    <a:lstStyle/>
                    <a:p>
                      <a:pPr marL="0" marR="5016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321031"/>
                        </a:solidFill>
                        <a:latin typeface="Gotham HTF"/>
                        <a:ea typeface="+mn-ea"/>
                        <a:cs typeface="Gotham HTF"/>
                      </a:endParaRPr>
                    </a:p>
                  </a:txBody>
                  <a:tcPr marL="0" marR="0" marT="0" marB="0"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302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ea typeface="+mn-ea"/>
                          <a:cs typeface="Gotham HTF"/>
                        </a:rPr>
                        <a:t>2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3020" marB="0">
                    <a:lnL w="6350">
                      <a:solidFill>
                        <a:srgbClr val="333130"/>
                      </a:solidFill>
                      <a:prstDash val="solid"/>
                    </a:lnL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9829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5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6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7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8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9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12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13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14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15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16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19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20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21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22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23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26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27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28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29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30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471F013-FC77-22F4-8EF1-43CE1044AB0B}"/>
              </a:ext>
            </a:extLst>
          </p:cNvPr>
          <p:cNvSpPr txBox="1"/>
          <p:nvPr userDrawn="1"/>
        </p:nvSpPr>
        <p:spPr>
          <a:xfrm>
            <a:off x="4691037" y="3943350"/>
            <a:ext cx="129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Apple </a:t>
            </a:r>
            <a:r>
              <a:rPr kumimoji="0" lang="en-US" sz="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Frudel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French Toast w/ Sausage Patty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Ham &amp; Cheese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Aceable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C0D2B9-B25F-1227-4D05-0948049336B7}"/>
              </a:ext>
            </a:extLst>
          </p:cNvPr>
          <p:cNvSpPr txBox="1"/>
          <p:nvPr userDrawn="1"/>
        </p:nvSpPr>
        <p:spPr>
          <a:xfrm>
            <a:off x="6199032" y="3986659"/>
            <a:ext cx="1295400" cy="990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 Tart w/ String Cheese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A. Cheese Pizza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Taco Salad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Sun Butter &amp; Jelly SDW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86DCEE-1BE8-E661-9A74-2297D1935F02}"/>
              </a:ext>
            </a:extLst>
          </p:cNvPr>
          <p:cNvSpPr txBox="1"/>
          <p:nvPr userDrawn="1"/>
        </p:nvSpPr>
        <p:spPr>
          <a:xfrm>
            <a:off x="208062" y="5303403"/>
            <a:ext cx="1417563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Blueberry Bread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Mini Corn Dogs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Chicken Patty SDW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A44A06-EE46-4A5D-E297-7D70E3F3F7EE}"/>
              </a:ext>
            </a:extLst>
          </p:cNvPr>
          <p:cNvSpPr txBox="1"/>
          <p:nvPr userDrawn="1"/>
        </p:nvSpPr>
        <p:spPr>
          <a:xfrm>
            <a:off x="1728604" y="5252276"/>
            <a:ext cx="1450776" cy="87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 Maple Pancakes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Beef Nachos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Diced Chicken &amp; Cheese Salad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52958F-3774-ADB9-7353-26B0A65BF784}"/>
              </a:ext>
            </a:extLst>
          </p:cNvPr>
          <p:cNvSpPr txBox="1"/>
          <p:nvPr userDrawn="1"/>
        </p:nvSpPr>
        <p:spPr>
          <a:xfrm>
            <a:off x="3222331" y="5174015"/>
            <a:ext cx="1295400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 Tart w/ Crackers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FIELD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TRIP 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F72621-EC94-E524-1F93-8DF292BBA01C}"/>
              </a:ext>
            </a:extLst>
          </p:cNvPr>
          <p:cNvSpPr txBox="1"/>
          <p:nvPr userDrawn="1"/>
        </p:nvSpPr>
        <p:spPr>
          <a:xfrm>
            <a:off x="4645277" y="5244380"/>
            <a:ext cx="1450776" cy="87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Lumberjack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Pancakes w/ Cheese Omelet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Cheeseburger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BDC891-D441-7E77-C837-D3412AFD3A6A}"/>
              </a:ext>
            </a:extLst>
          </p:cNvPr>
          <p:cNvSpPr txBox="1"/>
          <p:nvPr userDrawn="1"/>
        </p:nvSpPr>
        <p:spPr>
          <a:xfrm>
            <a:off x="6199032" y="5244380"/>
            <a:ext cx="1401918" cy="877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Pancake Bites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Pepperoni Pizza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Chicken &amp; Cheese Salad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97D46B-8CF3-CD5E-DB96-3973DE959EA4}"/>
              </a:ext>
            </a:extLst>
          </p:cNvPr>
          <p:cNvSpPr txBox="1"/>
          <p:nvPr userDrawn="1"/>
        </p:nvSpPr>
        <p:spPr>
          <a:xfrm>
            <a:off x="208062" y="6548936"/>
            <a:ext cx="1450776" cy="763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 Maple Pancakes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Chicken Patty SDW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Pretzel &amp; Cheese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A78FFB-9563-8ACC-C3C7-E97ADE4C49EB}"/>
              </a:ext>
            </a:extLst>
          </p:cNvPr>
          <p:cNvSpPr txBox="1"/>
          <p:nvPr userDrawn="1"/>
        </p:nvSpPr>
        <p:spPr>
          <a:xfrm>
            <a:off x="1728604" y="6439482"/>
            <a:ext cx="1401917" cy="87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Fudge Pop-Tart w/ String Cheese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Bosco Sticks w/ Sauce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 Corn Dogs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23D7B7-42D7-5A3E-9ABE-8E68BC019CF3}"/>
              </a:ext>
            </a:extLst>
          </p:cNvPr>
          <p:cNvSpPr txBox="1"/>
          <p:nvPr userDrawn="1"/>
        </p:nvSpPr>
        <p:spPr>
          <a:xfrm>
            <a:off x="3200287" y="6508444"/>
            <a:ext cx="1450776" cy="767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 Trix French Toast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BBQ Rib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Ham Chef Salad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1DEF7A-835D-BA2D-9C51-0EEC0B7BCBBD}"/>
              </a:ext>
            </a:extLst>
          </p:cNvPr>
          <p:cNvSpPr txBox="1"/>
          <p:nvPr userDrawn="1"/>
        </p:nvSpPr>
        <p:spPr>
          <a:xfrm>
            <a:off x="4707945" y="6517240"/>
            <a:ext cx="1433187" cy="741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Muffin Top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Donut w/ Egg Patty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Cheeseburger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871B1E-AC4A-D43C-EB7D-10097E520F44}"/>
              </a:ext>
            </a:extLst>
          </p:cNvPr>
          <p:cNvSpPr txBox="1"/>
          <p:nvPr userDrawn="1"/>
        </p:nvSpPr>
        <p:spPr>
          <a:xfrm>
            <a:off x="6152147" y="6438147"/>
            <a:ext cx="1480624" cy="899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 Cinnamon Crunch Bagel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Cheese Pizza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Macaroni &amp; Cheese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2D9F15-1BC4-A59A-BE58-DB73C2C60FA7}"/>
              </a:ext>
            </a:extLst>
          </p:cNvPr>
          <p:cNvSpPr txBox="1"/>
          <p:nvPr userDrawn="1"/>
        </p:nvSpPr>
        <p:spPr>
          <a:xfrm>
            <a:off x="254084" y="7720316"/>
            <a:ext cx="1404754" cy="732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Blueberry Bash Waffles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A. Salisbury Steak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Pizza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Aceable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FEDC7A-7A60-E32C-1C98-68922F109D25}"/>
              </a:ext>
            </a:extLst>
          </p:cNvPr>
          <p:cNvSpPr txBox="1"/>
          <p:nvPr userDrawn="1"/>
        </p:nvSpPr>
        <p:spPr>
          <a:xfrm>
            <a:off x="1678950" y="7720316"/>
            <a:ext cx="1433609" cy="763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 Cinni Crunch Bagel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Chef Mandy’s Choice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Hot Dog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91E536-2B18-9474-A8EE-7EE048588B87}"/>
              </a:ext>
            </a:extLst>
          </p:cNvPr>
          <p:cNvSpPr txBox="1"/>
          <p:nvPr userDrawn="1"/>
        </p:nvSpPr>
        <p:spPr>
          <a:xfrm>
            <a:off x="3181237" y="7720316"/>
            <a:ext cx="1404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Variety Breakfast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Chef Pam’s Choice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Chef Heather’s Choice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63219D-C2FA-D8E7-50C1-1032E41D3FDA}"/>
              </a:ext>
            </a:extLst>
          </p:cNvPr>
          <p:cNvSpPr txBox="1"/>
          <p:nvPr userDrawn="1"/>
        </p:nvSpPr>
        <p:spPr>
          <a:xfrm>
            <a:off x="4665934" y="7704895"/>
            <a:ext cx="1404754" cy="763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Variety Breakfast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Chef Andrea’s Choice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Chef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Connie’s Choice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CAEE91-BD5E-C681-161F-1FCD9F2C70B0}"/>
              </a:ext>
            </a:extLst>
          </p:cNvPr>
          <p:cNvSpPr txBox="1"/>
          <p:nvPr userDrawn="1"/>
        </p:nvSpPr>
        <p:spPr>
          <a:xfrm>
            <a:off x="4725919" y="8672959"/>
            <a:ext cx="1284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61635" y="41725"/>
            <a:ext cx="835659" cy="613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1" i="0">
                <a:solidFill>
                  <a:srgbClr val="B22928"/>
                </a:solidFill>
                <a:latin typeface="Gotham HTF Condensed"/>
                <a:cs typeface="Gotham HTF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3972" y="3486150"/>
            <a:ext cx="7410450" cy="6464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81478" y="9460611"/>
            <a:ext cx="2523744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94335" y="9460611"/>
            <a:ext cx="1813941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78424" y="9460611"/>
            <a:ext cx="1813941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.aramark.com/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0950CE80-52C2-4D43-AF39-BE7B02BC14B1}"/>
              </a:ext>
            </a:extLst>
          </p:cNvPr>
          <p:cNvSpPr/>
          <p:nvPr/>
        </p:nvSpPr>
        <p:spPr>
          <a:xfrm>
            <a:off x="-1" y="1493942"/>
            <a:ext cx="3291839" cy="1360805"/>
          </a:xfrm>
          <a:custGeom>
            <a:avLst/>
            <a:gdLst/>
            <a:ahLst/>
            <a:cxnLst/>
            <a:rect l="l" t="t" r="r" b="b"/>
            <a:pathLst>
              <a:path w="3509645" h="1360805">
                <a:moveTo>
                  <a:pt x="3509594" y="0"/>
                </a:moveTo>
                <a:lnTo>
                  <a:pt x="0" y="0"/>
                </a:lnTo>
                <a:lnTo>
                  <a:pt x="0" y="1360792"/>
                </a:lnTo>
                <a:lnTo>
                  <a:pt x="3509594" y="1360792"/>
                </a:lnTo>
                <a:lnTo>
                  <a:pt x="3509594" y="0"/>
                </a:lnTo>
                <a:close/>
              </a:path>
            </a:pathLst>
          </a:custGeom>
          <a:solidFill>
            <a:srgbClr val="FAF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24305DE7-B436-4A04-9424-6383DA97C670}"/>
              </a:ext>
            </a:extLst>
          </p:cNvPr>
          <p:cNvSpPr/>
          <p:nvPr/>
        </p:nvSpPr>
        <p:spPr>
          <a:xfrm>
            <a:off x="-3" y="917633"/>
            <a:ext cx="3291839" cy="571500"/>
          </a:xfrm>
          <a:custGeom>
            <a:avLst/>
            <a:gdLst/>
            <a:ahLst/>
            <a:cxnLst/>
            <a:rect l="l" t="t" r="r" b="b"/>
            <a:pathLst>
              <a:path w="3509645" h="571500">
                <a:moveTo>
                  <a:pt x="3509594" y="0"/>
                </a:moveTo>
                <a:lnTo>
                  <a:pt x="0" y="0"/>
                </a:lnTo>
                <a:lnTo>
                  <a:pt x="0" y="571500"/>
                </a:lnTo>
                <a:lnTo>
                  <a:pt x="3509594" y="571500"/>
                </a:lnTo>
                <a:lnTo>
                  <a:pt x="3509594" y="0"/>
                </a:lnTo>
                <a:close/>
              </a:path>
            </a:pathLst>
          </a:custGeom>
          <a:solidFill>
            <a:srgbClr val="557DA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D723EC-DEDF-41DB-9453-BD2EF909B40B}"/>
              </a:ext>
            </a:extLst>
          </p:cNvPr>
          <p:cNvSpPr/>
          <p:nvPr/>
        </p:nvSpPr>
        <p:spPr>
          <a:xfrm>
            <a:off x="283501" y="924383"/>
            <a:ext cx="3240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pc="20" dirty="0">
                <a:solidFill>
                  <a:schemeClr val="bg1"/>
                </a:solidFill>
                <a:latin typeface="Gotham HTF Book Condensed"/>
                <a:cs typeface="Gotham HTF Book Condensed"/>
              </a:rPr>
              <a:t>MAY</a:t>
            </a:r>
            <a:r>
              <a:rPr lang="en-US" sz="2800" spc="50" dirty="0">
                <a:solidFill>
                  <a:schemeClr val="bg1"/>
                </a:solidFill>
                <a:latin typeface="Gotham HTF Book Condensed"/>
                <a:cs typeface="Gotham HTF Book Condensed"/>
              </a:rPr>
              <a:t> </a:t>
            </a:r>
            <a:r>
              <a:rPr lang="en-US" sz="2800" spc="20" dirty="0">
                <a:solidFill>
                  <a:schemeClr val="bg1"/>
                </a:solidFill>
                <a:latin typeface="Gotham HTF Book Condensed"/>
                <a:cs typeface="Gotham HTF Book Condensed"/>
              </a:rPr>
              <a:t>2025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A891ECA-D26C-4447-9EEE-25D7C426997C}"/>
              </a:ext>
            </a:extLst>
          </p:cNvPr>
          <p:cNvSpPr txBox="1">
            <a:spLocks/>
          </p:cNvSpPr>
          <p:nvPr/>
        </p:nvSpPr>
        <p:spPr>
          <a:xfrm>
            <a:off x="1734872" y="6236348"/>
            <a:ext cx="1328802" cy="10256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97"/>
              </a:spcBef>
            </a:pPr>
            <a:endParaRPr lang="en-US" sz="788" dirty="0">
              <a:solidFill>
                <a:srgbClr val="104421"/>
              </a:solidFill>
              <a:latin typeface="Arial Narrow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346BE2E-B3D3-45B7-B7E1-1CBD9C318221}"/>
              </a:ext>
            </a:extLst>
          </p:cNvPr>
          <p:cNvSpPr txBox="1">
            <a:spLocks/>
          </p:cNvSpPr>
          <p:nvPr/>
        </p:nvSpPr>
        <p:spPr>
          <a:xfrm>
            <a:off x="1009079" y="1480984"/>
            <a:ext cx="2515145" cy="1363911"/>
          </a:xfrm>
          <a:prstGeom prst="rect">
            <a:avLst/>
          </a:prstGeom>
        </p:spPr>
        <p:txBody>
          <a:bodyPr vert="horz" lIns="90108" tIns="45053" rIns="90108" bIns="45053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83" b="1" dirty="0">
              <a:solidFill>
                <a:srgbClr val="003308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7CE8E9-A735-4713-8E92-F28A9DC9B916}"/>
              </a:ext>
            </a:extLst>
          </p:cNvPr>
          <p:cNvGrpSpPr/>
          <p:nvPr/>
        </p:nvGrpSpPr>
        <p:grpSpPr>
          <a:xfrm>
            <a:off x="7875850" y="5028652"/>
            <a:ext cx="581696" cy="441649"/>
            <a:chOff x="9667089" y="5194841"/>
            <a:chExt cx="581696" cy="441649"/>
          </a:xfrm>
        </p:grpSpPr>
        <p:sp>
          <p:nvSpPr>
            <p:cNvPr id="11" name="5-Point Star 47">
              <a:extLst>
                <a:ext uri="{FF2B5EF4-FFF2-40B4-BE49-F238E27FC236}">
                  <a16:creationId xmlns:a16="http://schemas.microsoft.com/office/drawing/2014/main" id="{0D1937BA-E8AF-47B4-B28D-7BAC8CB3FE67}"/>
                </a:ext>
              </a:extLst>
            </p:cNvPr>
            <p:cNvSpPr/>
            <p:nvPr/>
          </p:nvSpPr>
          <p:spPr>
            <a:xfrm rot="897489">
              <a:off x="9719053" y="5194841"/>
              <a:ext cx="505676" cy="44164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4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5A8A46-5A46-47BF-A0D0-221C585322EB}"/>
                </a:ext>
              </a:extLst>
            </p:cNvPr>
            <p:cNvSpPr txBox="1"/>
            <p:nvPr/>
          </p:nvSpPr>
          <p:spPr>
            <a:xfrm rot="564363">
              <a:off x="9667089" y="5277605"/>
              <a:ext cx="581696" cy="288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4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ACE Lucky Tray Day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1EABC0-8B69-435C-ADD7-6DD7613B5B5D}"/>
              </a:ext>
            </a:extLst>
          </p:cNvPr>
          <p:cNvGrpSpPr/>
          <p:nvPr/>
        </p:nvGrpSpPr>
        <p:grpSpPr>
          <a:xfrm>
            <a:off x="8431386" y="5667571"/>
            <a:ext cx="730170" cy="401540"/>
            <a:chOff x="5476738" y="7143162"/>
            <a:chExt cx="905484" cy="374886"/>
          </a:xfrm>
        </p:grpSpPr>
        <p:sp>
          <p:nvSpPr>
            <p:cNvPr id="17" name="5-Point Star 49">
              <a:extLst>
                <a:ext uri="{FF2B5EF4-FFF2-40B4-BE49-F238E27FC236}">
                  <a16:creationId xmlns:a16="http://schemas.microsoft.com/office/drawing/2014/main" id="{90CEBED4-A292-4BBD-A02F-72A5E148CDCA}"/>
                </a:ext>
              </a:extLst>
            </p:cNvPr>
            <p:cNvSpPr/>
            <p:nvPr/>
          </p:nvSpPr>
          <p:spPr>
            <a:xfrm>
              <a:off x="5666402" y="7143162"/>
              <a:ext cx="447966" cy="374886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4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045B49-4FFF-44D5-8A70-F03969EEB683}"/>
                </a:ext>
              </a:extLst>
            </p:cNvPr>
            <p:cNvSpPr txBox="1"/>
            <p:nvPr/>
          </p:nvSpPr>
          <p:spPr>
            <a:xfrm>
              <a:off x="5476738" y="7204243"/>
              <a:ext cx="905484" cy="270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4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Discovery Day!</a:t>
              </a:r>
            </a:p>
            <a:p>
              <a:pPr algn="ctr"/>
              <a:r>
                <a:rPr lang="en-US" sz="64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Texas Mushrooms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89B52E55-9DD1-4116-ADFD-D1CE77F275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371" y="5732995"/>
            <a:ext cx="157696" cy="15769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46021EA-0DAB-4E34-A7C0-B5946D0AE780}"/>
              </a:ext>
            </a:extLst>
          </p:cNvPr>
          <p:cNvSpPr txBox="1"/>
          <p:nvPr/>
        </p:nvSpPr>
        <p:spPr>
          <a:xfrm>
            <a:off x="8181953" y="6481808"/>
            <a:ext cx="1473618" cy="1185862"/>
          </a:xfrm>
          <a:prstGeom prst="rect">
            <a:avLst/>
          </a:prstGeom>
          <a:solidFill>
            <a:srgbClr val="C9E3E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986" b="1" dirty="0"/>
              <a:t>Now Hiring!!</a:t>
            </a:r>
          </a:p>
          <a:p>
            <a:pPr algn="ctr"/>
            <a:r>
              <a:rPr lang="en-US" sz="986" dirty="0"/>
              <a:t>Food Service is Hiring! </a:t>
            </a:r>
          </a:p>
          <a:p>
            <a:pPr algn="ctr"/>
            <a:r>
              <a:rPr lang="en-US" sz="986" b="1" i="1" dirty="0"/>
              <a:t>Work While Kids are in School</a:t>
            </a:r>
          </a:p>
          <a:p>
            <a:pPr algn="ctr"/>
            <a:r>
              <a:rPr lang="en-US" sz="986" b="1" i="1" dirty="0"/>
              <a:t>Great Benefits</a:t>
            </a:r>
          </a:p>
          <a:p>
            <a:pPr algn="ctr"/>
            <a:r>
              <a:rPr lang="en-US" sz="986" dirty="0"/>
              <a:t>Apply online @ </a:t>
            </a:r>
            <a:r>
              <a:rPr lang="en-US" sz="986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www.aramark.com</a:t>
            </a:r>
            <a:r>
              <a:rPr lang="en-US" sz="986" dirty="0"/>
              <a:t> </a:t>
            </a:r>
            <a:endParaRPr lang="en-US" sz="1774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A9A0F92-7C80-40D2-9A29-C7D3D5E03CB1}"/>
              </a:ext>
            </a:extLst>
          </p:cNvPr>
          <p:cNvCxnSpPr/>
          <p:nvPr/>
        </p:nvCxnSpPr>
        <p:spPr>
          <a:xfrm>
            <a:off x="1109785" y="1962150"/>
            <a:ext cx="19797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FC6884B2-C0A8-4A6C-B652-00FE25C7E9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069" y="4840386"/>
            <a:ext cx="157696" cy="157696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03C24F03-9C5B-4573-9EAE-D11C6CC18E57}"/>
              </a:ext>
            </a:extLst>
          </p:cNvPr>
          <p:cNvSpPr/>
          <p:nvPr/>
        </p:nvSpPr>
        <p:spPr>
          <a:xfrm>
            <a:off x="165888" y="9941143"/>
            <a:ext cx="1838965" cy="1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u="none" strike="noStrike" baseline="30000" dirty="0">
                <a:solidFill>
                  <a:schemeClr val="bg1"/>
                </a:solidFill>
                <a:latin typeface="Gotham HTF" pitchFamily="50" charset="0"/>
              </a:rPr>
              <a:t>This institution is an equal opportunity provider.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967AA579-0217-4424-A89D-364A3AE14A8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8" y="242401"/>
            <a:ext cx="763002" cy="193833"/>
          </a:xfrm>
          <a:prstGeom prst="rect">
            <a:avLst/>
          </a:prstGeom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626E1DF-8F5A-4419-AB6A-790775DD2108}"/>
              </a:ext>
            </a:extLst>
          </p:cNvPr>
          <p:cNvCxnSpPr/>
          <p:nvPr/>
        </p:nvCxnSpPr>
        <p:spPr>
          <a:xfrm>
            <a:off x="1009206" y="182255"/>
            <a:ext cx="0" cy="304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BD81F34A-E883-43B1-B3F5-D603E3C03373}"/>
              </a:ext>
            </a:extLst>
          </p:cNvPr>
          <p:cNvSpPr/>
          <p:nvPr/>
        </p:nvSpPr>
        <p:spPr>
          <a:xfrm>
            <a:off x="1111564" y="221929"/>
            <a:ext cx="1155379" cy="2415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schemeClr val="bg1"/>
                </a:solidFill>
              </a:rPr>
              <a:t>INSERT DISTRICT LOGO</a:t>
            </a:r>
          </a:p>
        </p:txBody>
      </p:sp>
      <p:pic>
        <p:nvPicPr>
          <p:cNvPr id="81" name="Picture 80" descr="Logo&#10;&#10;Description automatically generated">
            <a:extLst>
              <a:ext uri="{FF2B5EF4-FFF2-40B4-BE49-F238E27FC236}">
                <a16:creationId xmlns:a16="http://schemas.microsoft.com/office/drawing/2014/main" id="{1332CAE3-C198-4C0F-9EF1-8882D87467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6" y="1878179"/>
            <a:ext cx="1539243" cy="1450851"/>
          </a:xfrm>
          <a:prstGeom prst="rect">
            <a:avLst/>
          </a:prstGeom>
        </p:spPr>
      </p:pic>
      <p:pic>
        <p:nvPicPr>
          <p:cNvPr id="84" name="Picture 83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318D97EB-F60B-42DD-A5A6-7E56E0BB40A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49" y="4325069"/>
            <a:ext cx="1147681" cy="1460463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083FB265-D0AF-AB38-5516-D17E09E364A2}"/>
              </a:ext>
            </a:extLst>
          </p:cNvPr>
          <p:cNvSpPr txBox="1">
            <a:spLocks/>
          </p:cNvSpPr>
          <p:nvPr/>
        </p:nvSpPr>
        <p:spPr>
          <a:xfrm>
            <a:off x="905262" y="2062047"/>
            <a:ext cx="2515145" cy="805658"/>
          </a:xfrm>
          <a:prstGeom prst="rect">
            <a:avLst/>
          </a:prstGeom>
        </p:spPr>
        <p:txBody>
          <a:bodyPr vert="horz" lIns="90108" tIns="45053" rIns="90108" bIns="45053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All breads are whole grain </a:t>
            </a:r>
          </a:p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All juice is 100% fruit juice </a:t>
            </a:r>
          </a:p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Fresh fruits and vegetables served daily </a:t>
            </a:r>
          </a:p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White or chocolate milk offered each meal</a:t>
            </a:r>
            <a:endParaRPr lang="en-US" sz="700" b="1" dirty="0">
              <a:solidFill>
                <a:srgbClr val="003308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8825C66C-1601-EC42-0E0D-24E88480F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193" y="1582190"/>
            <a:ext cx="1671866" cy="3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08" tIns="45053" rIns="90108" bIns="45053"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rgbClr val="F78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Info…</a:t>
            </a:r>
          </a:p>
          <a:p>
            <a:pPr eaLnBrk="1" hangingPunct="1"/>
            <a:endParaRPr lang="en-US" altLang="en-US" sz="600" dirty="0"/>
          </a:p>
        </p:txBody>
      </p:sp>
      <p:pic>
        <p:nvPicPr>
          <p:cNvPr id="15" name="Picture 14" descr="National Memorial Day 2021 Wishes Poster Images Concert Details Watch ...">
            <a:extLst>
              <a:ext uri="{FF2B5EF4-FFF2-40B4-BE49-F238E27FC236}">
                <a16:creationId xmlns:a16="http://schemas.microsoft.com/office/drawing/2014/main" id="{9DA88DEE-80F2-2110-EA3D-E6DA1E6E10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20" y="8913495"/>
            <a:ext cx="1459230" cy="82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Veterinarians Athens, Alabama | Athens Animal Hospital">
            <a:extLst>
              <a:ext uri="{FF2B5EF4-FFF2-40B4-BE49-F238E27FC236}">
                <a16:creationId xmlns:a16="http://schemas.microsoft.com/office/drawing/2014/main" id="{89488844-B6D2-177B-DDAF-4ADF774B40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7667670"/>
            <a:ext cx="1270635" cy="95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logo of a viking holding a sword&#10;&#10;AI-generated content may be incorrect.">
            <a:extLst>
              <a:ext uri="{FF2B5EF4-FFF2-40B4-BE49-F238E27FC236}">
                <a16:creationId xmlns:a16="http://schemas.microsoft.com/office/drawing/2014/main" id="{838EB087-2C49-3D68-7626-BA5664D971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87" y="0"/>
            <a:ext cx="1454034" cy="9243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626164-F2AE-1973-17AB-A3E0241F72D0}"/>
              </a:ext>
            </a:extLst>
          </p:cNvPr>
          <p:cNvSpPr txBox="1"/>
          <p:nvPr/>
        </p:nvSpPr>
        <p:spPr>
          <a:xfrm>
            <a:off x="1645916" y="853054"/>
            <a:ext cx="1550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Gotham HTF Book Condensed" charset="0"/>
              </a:rPr>
              <a:t>BOND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116526-E965-D345-C359-3D62F9B1D1FA}"/>
              </a:ext>
            </a:extLst>
          </p:cNvPr>
          <p:cNvSpPr txBox="1"/>
          <p:nvPr/>
        </p:nvSpPr>
        <p:spPr>
          <a:xfrm>
            <a:off x="1689253" y="3105150"/>
            <a:ext cx="2406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Menus are 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2471789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id="{7D505ACF-BCC0-41B3-91E1-0971A752D17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" y="221"/>
            <a:ext cx="7886357" cy="101722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80</Words>
  <Application>Microsoft Office PowerPoint</Application>
  <PresentationFormat>Custom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Times New Roman</vt:lpstr>
      <vt:lpstr>Gotham HTF</vt:lpstr>
      <vt:lpstr>Gotham HTF Book Condensed</vt:lpstr>
      <vt:lpstr>Calibri</vt:lpstr>
      <vt:lpstr>Gotham HTF Condensed</vt:lpstr>
      <vt:lpstr>Arial Narrow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2021</dc:title>
  <dc:creator>Dastalfo, Holly</dc:creator>
  <cp:lastModifiedBy>Morrell, Michele</cp:lastModifiedBy>
  <cp:revision>28</cp:revision>
  <dcterms:created xsi:type="dcterms:W3CDTF">2021-05-11T14:22:31Z</dcterms:created>
  <dcterms:modified xsi:type="dcterms:W3CDTF">2025-04-28T12:41:37Z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2021-02-02T00:00:00Z</vt:filetime>
  </property>
  <property fmtid="{D5CDD505-2E9C-101B-9397-08002B2CF9AE}" pid="3" name="Creator">
    <vt:lpwstr>Adobe InDesign 16.0 (Windows)</vt:lpwstr>
  </property>
  <property fmtid="{D5CDD505-2E9C-101B-9397-08002B2CF9AE}" pid="4" name="LastSaved">
    <vt:filetime>2021-05-11T00:00:00Z</vt:filetime>
  </property>
</Properties>
</file>